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9"/>
  </p:notesMasterIdLst>
  <p:sldIdLst>
    <p:sldId id="256" r:id="rId2"/>
    <p:sldId id="259" r:id="rId3"/>
    <p:sldId id="265" r:id="rId4"/>
    <p:sldId id="263" r:id="rId5"/>
    <p:sldId id="266" r:id="rId6"/>
    <p:sldId id="257" r:id="rId7"/>
    <p:sldId id="272" r:id="rId8"/>
    <p:sldId id="260" r:id="rId9"/>
    <p:sldId id="267" r:id="rId10"/>
    <p:sldId id="258" r:id="rId11"/>
    <p:sldId id="268" r:id="rId12"/>
    <p:sldId id="262" r:id="rId13"/>
    <p:sldId id="269" r:id="rId14"/>
    <p:sldId id="264" r:id="rId15"/>
    <p:sldId id="270" r:id="rId16"/>
    <p:sldId id="261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1052F-BA19-4991-817B-173ABC38F00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38BF4-0184-4986-AC52-BE8F5A96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38BF4-0184-4986-AC52-BE8F5A96B2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38BF4-0184-4986-AC52-BE8F5A96B2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38BF4-0184-4986-AC52-BE8F5A96B2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38BF4-0184-4986-AC52-BE8F5A96B2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6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38BF4-0184-4986-AC52-BE8F5A96B2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38BF4-0184-4986-AC52-BE8F5A96B2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6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99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0BF897-9EF8-4CF4-A535-8AAEAC2C3D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8117C-951C-487F-B27B-06C1EA31F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5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0C8A-6171-41F5-8532-1E10BA30E6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6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757F-FCC9-4E11-99A4-3BAB93DA7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73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9B23A-C2EA-4CA9-BD47-47BF6034B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94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5A8D6-2665-4991-BC95-EDCA7E963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6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A2BC1-413A-4204-AD86-FED6FEE23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5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68B73-6D79-4D73-BEE4-7DF09C555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75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351C2-E0B0-4682-A135-56FE93D3C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C1E7B-7AC8-4BA3-BF4B-BD1AF9C4A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61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5531F-024C-40F3-A591-372107747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70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3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E24AC9-A545-400E-97B6-78DEE924C9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= not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8800" b="1" dirty="0" smtClean="0"/>
              <a:t>Word List Review: non-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400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does </a:t>
            </a:r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contain fat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1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nonfat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does </a:t>
            </a:r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contain fat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1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something that does </a:t>
            </a:r>
            <a:r>
              <a:rPr lang="en-US" sz="3600" dirty="0" smtClean="0">
                <a:solidFill>
                  <a:srgbClr val="FFFF00"/>
                </a:solidFill>
              </a:rPr>
              <a:t>not </a:t>
            </a:r>
            <a:r>
              <a:rPr lang="en-US" sz="3600" dirty="0" smtClean="0"/>
              <a:t>make sense; something that is silly or foolish</a:t>
            </a:r>
          </a:p>
          <a:p>
            <a:endParaRPr lang="en-US" sz="3600" dirty="0" smtClean="0"/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nonsense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something that does </a:t>
            </a:r>
            <a:r>
              <a:rPr lang="en-US" sz="3600" dirty="0" smtClean="0">
                <a:solidFill>
                  <a:srgbClr val="FFFF00"/>
                </a:solidFill>
              </a:rPr>
              <a:t>not </a:t>
            </a:r>
            <a:r>
              <a:rPr lang="en-US" sz="3600" dirty="0" smtClean="0"/>
              <a:t>make sense; something that is silly or foolish</a:t>
            </a:r>
          </a:p>
          <a:p>
            <a:endParaRPr lang="en-US" sz="3600" dirty="0" smtClean="0"/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5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FF00"/>
                </a:solidFill>
              </a:rPr>
              <a:t>not </a:t>
            </a:r>
            <a:r>
              <a:rPr lang="en-US" sz="5400" dirty="0" smtClean="0"/>
              <a:t>using speech; using little or no oral language</a:t>
            </a:r>
          </a:p>
          <a:p>
            <a:endParaRPr lang="en-US" sz="3600" dirty="0" smtClean="0"/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nonverbal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FF00"/>
                </a:solidFill>
              </a:rPr>
              <a:t>not </a:t>
            </a:r>
            <a:r>
              <a:rPr lang="en-US" sz="5400" dirty="0" smtClean="0"/>
              <a:t>using speech; using little or no oral language</a:t>
            </a:r>
          </a:p>
          <a:p>
            <a:endParaRPr lang="en-US" sz="3600" dirty="0" smtClean="0"/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in the business to make a profit; for charity</a:t>
            </a:r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nonprofit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in the business to make a profit; for charity</a:t>
            </a:r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1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fiction; real; true; factual</a:t>
            </a:r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nonfiction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fiction; real; true; factual</a:t>
            </a:r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3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FF00"/>
                </a:solidFill>
              </a:rPr>
              <a:t>not </a:t>
            </a:r>
            <a:r>
              <a:rPr lang="en-US" sz="5400" dirty="0" smtClean="0"/>
              <a:t>harmful</a:t>
            </a:r>
          </a:p>
          <a:p>
            <a:endParaRPr lang="en-US" sz="3600" dirty="0" smtClean="0"/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8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nontoxic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FF00"/>
                </a:solidFill>
              </a:rPr>
              <a:t>not </a:t>
            </a:r>
            <a:r>
              <a:rPr lang="en-US" sz="5400" dirty="0" smtClean="0"/>
              <a:t>harmful</a:t>
            </a:r>
          </a:p>
          <a:p>
            <a:endParaRPr lang="en-US" sz="3600" dirty="0" smtClean="0"/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4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</a:rPr>
              <a:t>not </a:t>
            </a:r>
            <a:r>
              <a:rPr lang="en-US" sz="4400" dirty="0" smtClean="0"/>
              <a:t>made with milk or other dairy products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nondairy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</a:rPr>
              <a:t>not </a:t>
            </a:r>
            <a:r>
              <a:rPr lang="en-US" sz="4400" dirty="0" smtClean="0"/>
              <a:t>made with milk or other dairy products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2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of the human species</a:t>
            </a:r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8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nonhuman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not </a:t>
            </a:r>
            <a:r>
              <a:rPr lang="en-US" sz="4800" dirty="0" smtClean="0"/>
              <a:t>of the human species</a:t>
            </a:r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 design template">
  <a:themeElements>
    <a:clrScheme name="Office Them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 design template</Template>
  <TotalTime>37</TotalTime>
  <Words>143</Words>
  <Application>Microsoft Office PowerPoint</Application>
  <PresentationFormat>On-screen Show (4:3)</PresentationFormat>
  <Paragraphs>32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Slit design template</vt:lpstr>
      <vt:lpstr>Word List Review: non-</vt:lpstr>
      <vt:lpstr>PowerPoint Presentation</vt:lpstr>
      <vt:lpstr>nonfiction</vt:lpstr>
      <vt:lpstr>PowerPoint Presentation</vt:lpstr>
      <vt:lpstr>nontoxic</vt:lpstr>
      <vt:lpstr>PowerPoint Presentation</vt:lpstr>
      <vt:lpstr>nondairy</vt:lpstr>
      <vt:lpstr>PowerPoint Presentation</vt:lpstr>
      <vt:lpstr>nonhuman</vt:lpstr>
      <vt:lpstr>PowerPoint Presentation</vt:lpstr>
      <vt:lpstr>nonfat</vt:lpstr>
      <vt:lpstr>PowerPoint Presentation</vt:lpstr>
      <vt:lpstr>nonsense</vt:lpstr>
      <vt:lpstr>PowerPoint Presentation</vt:lpstr>
      <vt:lpstr>nonverbal</vt:lpstr>
      <vt:lpstr>PowerPoint Presentation</vt:lpstr>
      <vt:lpstr>nonprofit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non-</dc:title>
  <dc:creator>Brigitta Post</dc:creator>
  <cp:lastModifiedBy>Brigitta Post</cp:lastModifiedBy>
  <cp:revision>10</cp:revision>
  <cp:lastPrinted>1601-01-01T00:00:00Z</cp:lastPrinted>
  <dcterms:created xsi:type="dcterms:W3CDTF">2015-07-16T15:52:41Z</dcterms:created>
  <dcterms:modified xsi:type="dcterms:W3CDTF">2020-01-23T16:52:40Z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TC102037931033</vt:lpwstr>
  </property>
</Properties>
</file>